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8" userDrawn="1">
          <p15:clr>
            <a:srgbClr val="A4A3A4"/>
          </p15:clr>
        </p15:guide>
        <p15:guide id="2" pos="3864" userDrawn="1">
          <p15:clr>
            <a:srgbClr val="A4A3A4"/>
          </p15:clr>
        </p15:guide>
        <p15:guide id="3" pos="7512" userDrawn="1">
          <p15:clr>
            <a:srgbClr val="A4A3A4"/>
          </p15:clr>
        </p15:guide>
        <p15:guide id="4" pos="144" userDrawn="1">
          <p15:clr>
            <a:srgbClr val="A4A3A4"/>
          </p15:clr>
        </p15:guide>
        <p15:guide id="5" orient="horz" pos="624" userDrawn="1">
          <p15:clr>
            <a:srgbClr val="A4A3A4"/>
          </p15:clr>
        </p15:guide>
        <p15:guide id="6" orient="horz" pos="40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52" autoAdjust="0"/>
  </p:normalViewPr>
  <p:slideViewPr>
    <p:cSldViewPr snapToGrid="0" showGuides="1">
      <p:cViewPr varScale="1">
        <p:scale>
          <a:sx n="109" d="100"/>
          <a:sy n="109" d="100"/>
        </p:scale>
        <p:origin x="78" y="78"/>
      </p:cViewPr>
      <p:guideLst>
        <p:guide orient="horz" pos="2328"/>
        <p:guide pos="3864"/>
        <p:guide pos="7512"/>
        <p:guide pos="144"/>
        <p:guide orient="horz" pos="624"/>
        <p:guide orient="horz" pos="40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465D3EB-CBDD-4100-83B7-3BFE0A8F41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2B4595-A79D-4567-9FE1-DCF31A42B3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C0719-993D-42E1-80ED-8F01056F36C2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E452F-E862-4273-987C-980229E5320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E394C-9AD7-48EA-AB0F-18032A3E097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421AD-3AC0-48CB-8727-BB447FD226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159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3BC9C-6C58-464F-B94E-FD73C5FB016E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DC36-8EFA-4378-9855-E019C55AC4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053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60DC36-8EFA-4378-9855-E019C55AC4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654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F864C-44C4-4000-952D-01F31BFB3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392E06-C914-467E-9D4F-BD763EDA2D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EFBAF-82E9-49AD-B2CF-7D154E0244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8006A-94B1-44F7-972D-56767EDE3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E7BFAB-D84B-45E1-A0BD-2516AC14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4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7B869-BFB2-4C20-8AB1-46704BB3D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F007DB-4F12-4428-9C48-5120DF0704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FA8DA-0E31-4CA6-BBFC-2467AAD1D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974BD-9845-459A-9AAA-12731E250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A71B0A-FDFB-4B2C-A9EC-2334C5900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40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0B5D73-1652-4A8E-B5A3-101523D729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B7FB99-7425-444D-B602-01B672BCE8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EA9C5-552A-48A1-AB54-ED54209B3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3AAA3-4155-48FB-8F00-16DBE0C9C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4EAE-CB3C-4DEF-A66D-583C7AAC9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0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07FBE-061D-452C-A8A6-213063CFD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A3535-1708-499D-B5D2-7D8F9FD182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B06063-A112-49AB-80C8-504D99ECD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4C8D5-F898-4318-A76D-1FBD87329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76EC76-E8E8-4FFA-B671-7FA2F3EF5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8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CABF-E3C1-431A-A69C-D4881CC43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584226-69DA-4211-B2C8-C29FD05A4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F82DB-B518-40FD-8A66-44B874C05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1CCEE-725F-4745-837B-87EFB70E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1522A-E0E6-406B-BF30-A7C7A5729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41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C9BDC-6F21-4EF5-A8DD-E35E27EACA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8D5F-2AB6-42D3-A54E-AB3E603251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AB07F-D5F7-402A-AE4E-027BF1C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108EDC-3863-43B9-93C7-37465D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77D452-958D-4159-A9A4-16DD29680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654B6-1460-48B9-AC7E-592F68BAB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4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8C848-926A-4FD3-A311-A100A2662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ECD90-B4F0-4DFB-BB3D-F2310207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5A6C3A-033E-474B-AB97-D8291A04E7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32B928-3A23-4FCA-AD1F-E45A467B54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C8376-6FC6-4A11-B0DB-9A148E9C00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0206F-8846-425C-A56E-16FFBA442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5E89F-12CF-4561-A5F2-1E05783A3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B4DFE4-927C-43B1-A061-5CB97FFB3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5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0E367-8DA0-4655-BCBC-F4280D86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EF9592-AA3C-4CF8-A5DB-4D010195A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C9377-F93E-4515-852A-264707755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ED076D-476B-42BA-8795-14FE6C1E6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551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A599B4-6AB2-4190-82B5-7667EE1E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8FBFB3-AD86-4E39-B8AE-B4EC14528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A4AF55-C114-4B60-9A20-56B00A11B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00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3DA1-5CB8-405D-9613-8A9B7BC56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42BB15-A24D-42E9-9CAE-BB8272263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F0849D-D3C3-462A-9751-4EAB0B914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80DD20-7A20-4574-98A4-42779587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0ED2B-71C4-421A-9DB0-676E00C10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4572A-ADFC-4C53-BCA2-42BDF693B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950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F5C67-EEEC-4AB0-9653-0F80D6B10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D50D6D-5277-4324-AF23-5FAF007834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275657-2BF9-4761-96B6-50EE3CFCFA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3C3F7B-A4C8-4F9D-8165-BC5186EA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96EA5-2FA2-464D-982F-C53E6426A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1B398-191B-4AB1-86ED-00D0046E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01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3445CA-54C1-4DDE-A216-DD2414E3F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06395A-6879-4E93-B24E-067F88AC1D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0FF5B-A6A6-4F0F-AA5D-3F0F69A43A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A1498-92C7-4E4B-8045-C9195F453964}" type="datetimeFigureOut">
              <a:rPr lang="en-US" smtClean="0"/>
              <a:t>3/12/2024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98FAA-76CC-42EF-8BE0-466A41BBA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49FF02-6890-4E10-B958-1097AD32C6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DF93-2BFD-41CA-ABC7-B039102F379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78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 22">
            <a:extLst>
              <a:ext uri="{FF2B5EF4-FFF2-40B4-BE49-F238E27FC236}">
                <a16:creationId xmlns:a16="http://schemas.microsoft.com/office/drawing/2014/main" id="{364CFD90-D0E1-4BC3-9D8B-7503E2632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6" y="1720850"/>
            <a:ext cx="3968750" cy="3968750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B5981CF1-BC08-49F8-B0F9-AAF98EC67450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/>
              <a:t>Project analysis slide 2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0986099-F5F2-4E8B-BE17-81194861A0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8385544" y="505969"/>
            <a:ext cx="374194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4E3F5479-058B-4FA8-92E9-18CAB8CDC5C5}"/>
              </a:ext>
            </a:extLst>
          </p:cNvPr>
          <p:cNvSpPr txBox="1">
            <a:spLocks/>
          </p:cNvSpPr>
          <p:nvPr/>
        </p:nvSpPr>
        <p:spPr>
          <a:xfrm>
            <a:off x="228600" y="190500"/>
            <a:ext cx="11734800" cy="7755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ПЕТАК, 08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.202</a:t>
            </a:r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  <a:r>
              <a:rPr lang="sr-Latn-BA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b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E690F4-843A-47A5-8620-4FB01C0D8E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0" y="505969"/>
            <a:ext cx="3723701" cy="5105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E3ECCC05-FF78-40FA-84FF-172821D8B5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49699" y="2906918"/>
            <a:ext cx="1695450" cy="169545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+mj-lt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6178536-4D8A-4FF2-BBDC-4B3E7E0FCF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899827" y="1455119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42.186,75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16F1356-9015-4B5C-9C64-3C1D963E5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533120" y="1355718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GBP</a:t>
            </a:r>
            <a:r>
              <a:rPr lang="sr-Cyrl-BA" dirty="0"/>
              <a:t>У КМ</a:t>
            </a:r>
            <a:endParaRPr lang="en-US" dirty="0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EB7F2E37-0ACF-4E8A-9C1D-EC5B65BA29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72400" y="2714931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23.007,39</a:t>
            </a:r>
            <a:endParaRPr lang="en-US" sz="2400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8F812F5-70AF-4FBD-80D9-D59B3C456D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35575" y="2640083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USD</a:t>
            </a:r>
            <a:r>
              <a:rPr lang="sr-Cyrl-BA" dirty="0"/>
              <a:t>У КМ</a:t>
            </a:r>
            <a:endParaRPr lang="en-US" dirty="0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52C5002-7E64-4069-ACA0-6876E54A9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190848" y="5228145"/>
            <a:ext cx="3808090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4.4</a:t>
            </a:r>
            <a:r>
              <a:rPr lang="sr-Cyrl-BA" sz="2400" dirty="0"/>
              <a:t>48,31</a:t>
            </a:r>
            <a:r>
              <a:rPr lang="sr-Latn-BA" sz="2400" dirty="0"/>
              <a:t>  </a:t>
            </a:r>
            <a:endParaRPr lang="en-US" sz="2400" dirty="0"/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94A75A79-A67A-4A23-8588-7FC5EB9A51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508314" y="1418514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20.110.316,28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BC62739-FA35-49F8-8929-743B31F55A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6835" y="1335152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400" dirty="0"/>
              <a:t>KM</a:t>
            </a:r>
            <a:endParaRPr lang="en-US" sz="24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71BB375D-5EE6-4428-9817-2C7DB6B943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3580" y="2739485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358.018,84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3A511B7-C7F3-4107-9962-1E10D2E08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973074" y="2640084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sz="2000" dirty="0"/>
              <a:t>EUR</a:t>
            </a:r>
            <a:r>
              <a:rPr lang="sr-Cyrl-BA" sz="2000" dirty="0"/>
              <a:t>У КМ</a:t>
            </a:r>
            <a:endParaRPr lang="en-US" sz="2000" dirty="0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D4D7D4B6-62C2-45AB-89A5-3A41DA021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20748" y="4075724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3</a:t>
            </a:r>
            <a:r>
              <a:rPr lang="sr-Cyrl-BA" sz="2400" dirty="0"/>
              <a:t>3.855,41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83902602-D4BC-4D44-AC14-BB55A86C5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111623" y="3932899"/>
            <a:ext cx="939800" cy="9398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CHF</a:t>
            </a:r>
            <a:r>
              <a:rPr lang="en-US" dirty="0"/>
              <a:t> </a:t>
            </a:r>
            <a:r>
              <a:rPr lang="sr-Cyrl-BA" dirty="0"/>
              <a:t>У КМ</a:t>
            </a:r>
            <a:endParaRPr lang="en-US" dirty="0"/>
          </a:p>
        </p:txBody>
      </p:sp>
      <p:pic>
        <p:nvPicPr>
          <p:cNvPr id="3" name="Picture 2" descr="A picture containing graphics, clipart, creativity&#10;&#10;Description automatically generated">
            <a:extLst>
              <a:ext uri="{FF2B5EF4-FFF2-40B4-BE49-F238E27FC236}">
                <a16:creationId xmlns:a16="http://schemas.microsoft.com/office/drawing/2014/main" id="{5632C036-DD4E-E5C7-6F4F-9DD47D898F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047" y="3110148"/>
            <a:ext cx="1010834" cy="1300710"/>
          </a:xfrm>
          <a:prstGeom prst="rect">
            <a:avLst/>
          </a:prstGeom>
        </p:spPr>
      </p:pic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DF9E08B3-ECDC-A419-88DB-BA3707234A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753196" y="4025663"/>
            <a:ext cx="3660775" cy="740997"/>
          </a:xfrm>
          <a:prstGeom prst="roundRect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/>
              <a:t>1.391,75</a:t>
            </a:r>
            <a:r>
              <a:rPr lang="sr-Latn-BA" sz="1600" dirty="0"/>
              <a:t> </a:t>
            </a:r>
            <a:endParaRPr lang="en-US" sz="1600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64ED05D-B645-4B92-5D0D-98BEC5948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343645" y="3864736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BA" dirty="0"/>
              <a:t>RSD</a:t>
            </a:r>
            <a:r>
              <a:rPr lang="sr-Cyrl-BA" dirty="0"/>
              <a:t> У КМ</a:t>
            </a:r>
            <a:endParaRPr 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569B6470-2FE4-E8D3-C164-2AB3F2AC6696}"/>
              </a:ext>
            </a:extLst>
          </p:cNvPr>
          <p:cNvSpPr txBox="1"/>
          <p:nvPr/>
        </p:nvSpPr>
        <p:spPr>
          <a:xfrm>
            <a:off x="8920714" y="6054732"/>
            <a:ext cx="320677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BA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Segoe UI" panose="020B0502040204020203" pitchFamily="34" charset="0"/>
              </a:rPr>
              <a:t>КМ 20.463.335,12</a:t>
            </a:r>
          </a:p>
          <a:p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Segoe UI" panose="020B050204020402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85CC7E6-E8C4-07D3-2AEA-7D1EDE2EDA77}"/>
              </a:ext>
            </a:extLst>
          </p:cNvPr>
          <p:cNvSpPr txBox="1"/>
          <p:nvPr/>
        </p:nvSpPr>
        <p:spPr>
          <a:xfrm>
            <a:off x="8990032" y="5801147"/>
            <a:ext cx="6103088" cy="3359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sr-Cyrl-BA" sz="1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Segoe UI" panose="020B0502040204020203" pitchFamily="34" charset="0"/>
              </a:rPr>
              <a:t>СТАЊЕ НА РАЧУНУ</a:t>
            </a:r>
            <a:endParaRPr lang="en-US" sz="1800" b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Segoe UI" panose="020B0502040204020203" pitchFamily="34" charset="0"/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4C4BC20A-3A53-3AA6-3FC3-00E9A922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8920714" y="5365892"/>
            <a:ext cx="0" cy="120650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val 1">
            <a:extLst>
              <a:ext uri="{FF2B5EF4-FFF2-40B4-BE49-F238E27FC236}">
                <a16:creationId xmlns:a16="http://schemas.microsoft.com/office/drawing/2014/main" id="{F30900C0-67EE-CFD0-E128-47CABF5B68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686835" y="5125492"/>
            <a:ext cx="939800" cy="9398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RUB</a:t>
            </a:r>
            <a:r>
              <a:rPr lang="sr-Cyrl-BA" dirty="0"/>
              <a:t> У КМ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71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rgbClr val="000000"/>
      </a:dk1>
      <a:lt1>
        <a:sysClr val="window" lastClr="FFFFFF"/>
      </a:lt1>
      <a:dk2>
        <a:srgbClr val="585858"/>
      </a:dk2>
      <a:lt2>
        <a:srgbClr val="E3E3E3"/>
      </a:lt2>
      <a:accent1>
        <a:srgbClr val="E20613"/>
      </a:accent1>
      <a:accent2>
        <a:srgbClr val="A9C038"/>
      </a:accent2>
      <a:accent3>
        <a:srgbClr val="11AEC7"/>
      </a:accent3>
      <a:accent4>
        <a:srgbClr val="F59F26"/>
      </a:accent4>
      <a:accent5>
        <a:srgbClr val="0062A9"/>
      </a:accent5>
      <a:accent6>
        <a:srgbClr val="EB6047"/>
      </a:accent6>
      <a:hlink>
        <a:srgbClr val="8ED9F6"/>
      </a:hlink>
      <a:folHlink>
        <a:srgbClr val="C00000"/>
      </a:folHlink>
    </a:clrScheme>
    <a:fontScheme name="Modern 01">
      <a:majorFont>
        <a:latin typeface="Century Gothic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455520_Project analysis, from 24Slides_SL_V1.potx" id="{55E7247F-78B2-40DB-9AFE-D4DD42FA8F09}" vid="{22E2FD65-A32D-4798-AF43-CE42F250BD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FD05317-60D6-4B3A-8545-888496D1A8E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F609EDA-869E-4BE5-AE5D-B898C584B6FF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61A00BBF-EEBB-4E18-B8CB-F926EAAC48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analysis, from 24Slides</Template>
  <TotalTime>748</TotalTime>
  <Words>47</Words>
  <Application>Microsoft Office PowerPoint</Application>
  <PresentationFormat>Widescreen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Segoe UI</vt:lpstr>
      <vt:lpstr>Segoe UI Light</vt:lpstr>
      <vt:lpstr>Office Theme</vt:lpstr>
      <vt:lpstr>Project analysis 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Analysis Presentation</dc:title>
  <dc:creator>Danijela Stupar</dc:creator>
  <cp:lastModifiedBy>Marija Jakovljevic</cp:lastModifiedBy>
  <cp:revision>152</cp:revision>
  <dcterms:created xsi:type="dcterms:W3CDTF">2023-05-31T09:55:49Z</dcterms:created>
  <dcterms:modified xsi:type="dcterms:W3CDTF">2024-03-12T12:51:42Z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