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52" autoAdjust="0"/>
  </p:normalViewPr>
  <p:slideViewPr>
    <p:cSldViewPr snapToGrid="0" showGuides="1">
      <p:cViewPr varScale="1">
        <p:scale>
          <a:sx n="109" d="100"/>
          <a:sy n="109" d="100"/>
        </p:scale>
        <p:origin x="78" y="78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54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3/12/2024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>
            <a:extLst>
              <a:ext uri="{FF2B5EF4-FFF2-40B4-BE49-F238E27FC236}">
                <a16:creationId xmlns:a16="http://schemas.microsoft.com/office/drawing/2014/main" id="{364CFD90-D0E1-4BC3-9D8B-7503E2632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6" y="1720850"/>
            <a:ext cx="3968750" cy="396875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 hidden="1">
            <a:extLst>
              <a:ext uri="{FF2B5EF4-FFF2-40B4-BE49-F238E27FC236}">
                <a16:creationId xmlns:a16="http://schemas.microsoft.com/office/drawing/2014/main" id="{B5981CF1-BC08-49F8-B0F9-AAF98EC6745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2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86099-F5F2-4E8B-BE17-81194861A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85544" y="505969"/>
            <a:ext cx="3741947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7755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ПЕТАК, 08</a:t>
            </a:r>
            <a:r>
              <a:rPr lang="sr-Latn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03</a:t>
            </a:r>
            <a:r>
              <a:rPr lang="sr-Latn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.202</a:t>
            </a:r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sr-Latn-BA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3E690F4-843A-47A5-8620-4FB01C0D8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505969"/>
            <a:ext cx="3723701" cy="5105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3ECCC05-FF78-40FA-84FF-172821D8B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49699" y="2906918"/>
            <a:ext cx="1695450" cy="169545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+mj-lt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6178536-4D8A-4FF2-BBDC-4B3E7E0FCF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99827" y="1455119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42.186,75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16F1356-9015-4B5C-9C64-3C1D963E5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33120" y="1355718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GBP</a:t>
            </a:r>
            <a:r>
              <a:rPr lang="sr-Cyrl-BA" dirty="0"/>
              <a:t>У КМ</a:t>
            </a:r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B7F2E37-0ACF-4E8A-9C1D-EC5B65BA2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72400" y="2714931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23.007,39</a:t>
            </a:r>
            <a:endParaRPr lang="en-US" sz="24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F812F5-70AF-4FBD-80D9-D59B3C456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35575" y="2640083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USD</a:t>
            </a:r>
            <a:r>
              <a:rPr lang="sr-Cyrl-BA" dirty="0"/>
              <a:t>У КМ</a:t>
            </a:r>
            <a:endParaRPr lang="en-US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52C5002-7E64-4069-ACA0-6876E54A9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90848" y="5228145"/>
            <a:ext cx="3808090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4.4</a:t>
            </a:r>
            <a:r>
              <a:rPr lang="sr-Cyrl-BA" sz="2400" dirty="0"/>
              <a:t>48,31</a:t>
            </a:r>
            <a:r>
              <a:rPr lang="sr-Latn-BA" sz="2400" dirty="0"/>
              <a:t>  </a:t>
            </a:r>
            <a:endParaRPr lang="en-US" sz="2400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4A75A79-A67A-4A23-8588-7FC5EB9A5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08314" y="1418514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20.110.316,28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C62739-FA35-49F8-8929-743B31F55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86835" y="1335152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400" dirty="0"/>
              <a:t>KM</a:t>
            </a:r>
            <a:endParaRPr lang="en-US" sz="2400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BB375D-5EE6-4428-9817-2C7DB6B94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580" y="2739485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358.018,84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3A511B7-C7F3-4107-9962-1E10D2E0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73074" y="2640084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sz="2000" dirty="0"/>
              <a:t>EUR</a:t>
            </a:r>
            <a:r>
              <a:rPr lang="sr-Cyrl-BA" sz="2000" dirty="0"/>
              <a:t>У КМ</a:t>
            </a:r>
            <a:endParaRPr lang="en-US" sz="2000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4D7D4B6-62C2-45AB-89A5-3A41DA021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0748" y="4075724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</a:t>
            </a:r>
            <a:r>
              <a:rPr lang="sr-Cyrl-BA" sz="2400" dirty="0"/>
              <a:t>3.855,41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3902602-D4BC-4D44-AC14-BB55A86C5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11623" y="3932899"/>
            <a:ext cx="939800" cy="9398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CHF</a:t>
            </a:r>
            <a:r>
              <a:rPr lang="en-US" dirty="0"/>
              <a:t> </a:t>
            </a:r>
            <a:r>
              <a:rPr lang="sr-Cyrl-BA" dirty="0"/>
              <a:t>У КМ</a:t>
            </a:r>
            <a:endParaRPr lang="en-US" dirty="0"/>
          </a:p>
        </p:txBody>
      </p:sp>
      <p:pic>
        <p:nvPicPr>
          <p:cNvPr id="3" name="Picture 2" descr="A picture containing graphics, clipart, creativity&#10;&#10;Description automatically generated">
            <a:extLst>
              <a:ext uri="{FF2B5EF4-FFF2-40B4-BE49-F238E27FC236}">
                <a16:creationId xmlns:a16="http://schemas.microsoft.com/office/drawing/2014/main" id="{5632C036-DD4E-E5C7-6F4F-9DD47D898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047" y="3110148"/>
            <a:ext cx="1010834" cy="1300710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F9E08B3-ECDC-A419-88DB-BA3707234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53196" y="4025663"/>
            <a:ext cx="3660775" cy="74099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BA" sz="2400" dirty="0"/>
              <a:t>1.391,75</a:t>
            </a:r>
            <a:r>
              <a:rPr lang="sr-Latn-BA" sz="1600" dirty="0"/>
              <a:t> </a:t>
            </a:r>
            <a:endParaRPr lang="en-US" sz="16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64ED05D-B645-4B92-5D0D-98BEC5948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43645" y="3864736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BA" dirty="0"/>
              <a:t>RSD</a:t>
            </a:r>
            <a:r>
              <a:rPr lang="sr-Cyrl-BA" dirty="0"/>
              <a:t> У КМ</a:t>
            </a:r>
            <a:endParaRPr 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9B6470-2FE4-E8D3-C164-2AB3F2AC6696}"/>
              </a:ext>
            </a:extLst>
          </p:cNvPr>
          <p:cNvSpPr txBox="1"/>
          <p:nvPr/>
        </p:nvSpPr>
        <p:spPr>
          <a:xfrm>
            <a:off x="8920714" y="6054732"/>
            <a:ext cx="320677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BA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КМ 20.463.335,12</a:t>
            </a:r>
          </a:p>
          <a:p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85CC7E6-E8C4-07D3-2AEA-7D1EDE2EDA77}"/>
              </a:ext>
            </a:extLst>
          </p:cNvPr>
          <p:cNvSpPr txBox="1"/>
          <p:nvPr/>
        </p:nvSpPr>
        <p:spPr>
          <a:xfrm>
            <a:off x="8990032" y="5801147"/>
            <a:ext cx="6103088" cy="335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sr-Cyrl-BA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Segoe UI" panose="020B0502040204020203" pitchFamily="34" charset="0"/>
              </a:rPr>
              <a:t>СТАЊЕ НА РАЧУНУ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Segoe UI" panose="020B0502040204020203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C4BC20A-3A53-3AA6-3FC3-00E9A922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920714" y="5365892"/>
            <a:ext cx="0" cy="120650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F30900C0-67EE-CFD0-E128-47CABF5B6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86835" y="5125492"/>
            <a:ext cx="939800" cy="9398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RUB</a:t>
            </a:r>
            <a:r>
              <a:rPr lang="sr-Cyrl-BA" dirty="0"/>
              <a:t> У КМ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71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609EDA-869E-4BE5-AE5D-B898C584B6F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748</TotalTime>
  <Words>47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Segoe UI</vt:lpstr>
      <vt:lpstr>Segoe UI Light</vt:lpstr>
      <vt:lpstr>Office Theme</vt:lpstr>
      <vt:lpstr>Project analysis 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Analysis Presentation</dc:title>
  <dc:creator>Danijela Stupar</dc:creator>
  <cp:lastModifiedBy>Marija Jakovljevic</cp:lastModifiedBy>
  <cp:revision>152</cp:revision>
  <dcterms:created xsi:type="dcterms:W3CDTF">2023-05-31T09:55:49Z</dcterms:created>
  <dcterms:modified xsi:type="dcterms:W3CDTF">2024-03-12T12:51:42Z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