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52" autoAdjust="0"/>
  </p:normalViewPr>
  <p:slideViewPr>
    <p:cSldViewPr snapToGrid="0" showGuides="1">
      <p:cViewPr varScale="1">
        <p:scale>
          <a:sx n="109" d="100"/>
          <a:sy n="109" d="100"/>
        </p:scale>
        <p:origin x="78" y="7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5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85544" y="505969"/>
            <a:ext cx="374194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СРИЈЕДА, 31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01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.202</a:t>
            </a:r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05969"/>
            <a:ext cx="3723701" cy="5105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49699" y="2906918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+mj-lt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99827" y="1455119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42.186,75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33120" y="1355718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GBP</a:t>
            </a:r>
            <a:r>
              <a:rPr lang="sr-Cyrl-BA" dirty="0"/>
              <a:t>У КМ</a:t>
            </a:r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72400" y="2714931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14.247,30</a:t>
            </a:r>
            <a:endParaRPr lang="en-US" sz="24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F812F5-70AF-4FBD-80D9-D59B3C456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35575" y="2640083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USD</a:t>
            </a:r>
            <a:r>
              <a:rPr lang="sr-Cyrl-BA" dirty="0"/>
              <a:t>У КМ</a:t>
            </a:r>
            <a:endParaRPr lang="en-US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90848" y="5228145"/>
            <a:ext cx="3808090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4.4</a:t>
            </a:r>
            <a:r>
              <a:rPr lang="sr-Cyrl-BA" sz="2400" dirty="0"/>
              <a:t>48,31</a:t>
            </a:r>
            <a:r>
              <a:rPr lang="sr-Latn-BA" sz="2400" dirty="0"/>
              <a:t>  </a:t>
            </a:r>
            <a:endParaRPr lang="en-US" sz="24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4A75A79-A67A-4A23-8588-7FC5EB9A5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8314" y="1418514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1</a:t>
            </a:r>
            <a:r>
              <a:rPr lang="en-US" sz="2400" dirty="0"/>
              <a:t>9.</a:t>
            </a:r>
            <a:r>
              <a:rPr lang="sr-Cyrl-BA" sz="2400" dirty="0"/>
              <a:t>882.138,05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C62739-FA35-49F8-8929-743B31F55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86835" y="1335152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/>
              <a:t>KM</a:t>
            </a:r>
            <a:endParaRPr lang="en-US" sz="24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580" y="2739485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918.767,28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73074" y="2640084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/>
              <a:t>EUR</a:t>
            </a:r>
            <a:r>
              <a:rPr lang="sr-Cyrl-BA" sz="2000" dirty="0"/>
              <a:t>У КМ</a:t>
            </a:r>
            <a:endParaRPr lang="en-US" sz="20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0748" y="4075724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  <a:r>
              <a:rPr lang="sr-Cyrl-BA" sz="2400" dirty="0"/>
              <a:t>3.872,40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3" y="3932899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CHF</a:t>
            </a:r>
            <a:r>
              <a:rPr lang="en-US" dirty="0"/>
              <a:t> </a:t>
            </a:r>
            <a:r>
              <a:rPr lang="sr-Cyrl-BA" dirty="0"/>
              <a:t>У КМ</a:t>
            </a:r>
            <a:endParaRPr lang="en-US" dirty="0"/>
          </a:p>
        </p:txBody>
      </p:sp>
      <p:pic>
        <p:nvPicPr>
          <p:cNvPr id="3" name="Picture 2" descr="A picture containing graphics, clipart, creativity&#10;&#10;Description automatically generated">
            <a:extLst>
              <a:ext uri="{FF2B5EF4-FFF2-40B4-BE49-F238E27FC236}">
                <a16:creationId xmlns:a16="http://schemas.microsoft.com/office/drawing/2014/main" id="{5632C036-DD4E-E5C7-6F4F-9DD47D898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047" y="3110148"/>
            <a:ext cx="1010834" cy="1300710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F9E08B3-ECDC-A419-88DB-BA370723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3196" y="4025663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1.391,75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64ED05D-B645-4B92-5D0D-98BEC5948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43645" y="3864736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RSD</a:t>
            </a:r>
            <a:r>
              <a:rPr lang="sr-Cyrl-BA" dirty="0"/>
              <a:t> У КМ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9B6470-2FE4-E8D3-C164-2AB3F2AC6696}"/>
              </a:ext>
            </a:extLst>
          </p:cNvPr>
          <p:cNvSpPr txBox="1"/>
          <p:nvPr/>
        </p:nvSpPr>
        <p:spPr>
          <a:xfrm>
            <a:off x="8920714" y="6054732"/>
            <a:ext cx="320677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КМ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20.</a:t>
            </a:r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895.272,77</a:t>
            </a:r>
          </a:p>
          <a:p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5CC7E6-E8C4-07D3-2AEA-7D1EDE2EDA77}"/>
              </a:ext>
            </a:extLst>
          </p:cNvPr>
          <p:cNvSpPr txBox="1"/>
          <p:nvPr/>
        </p:nvSpPr>
        <p:spPr>
          <a:xfrm>
            <a:off x="8990032" y="5801147"/>
            <a:ext cx="6103088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sr-Cyrl-BA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СТАЊЕ НА РАЧУНУ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C4BC20A-3A53-3AA6-3FC3-00E9A922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920714" y="5365892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F30900C0-67EE-CFD0-E128-47CABF5B6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86835" y="5125492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RUB</a:t>
            </a:r>
            <a:r>
              <a:rPr lang="sr-Cyrl-BA" dirty="0"/>
              <a:t> У КМ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742</TotalTime>
  <Words>50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Segoe UI</vt:lpstr>
      <vt:lpstr>Segoe UI Light</vt:lpstr>
      <vt:lpstr>Office Theme</vt:lpstr>
      <vt:lpstr>Project analysis 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Analysis Presentation</dc:title>
  <dc:creator>Danijela Stupar</dc:creator>
  <cp:lastModifiedBy>Marija Jakovljevic</cp:lastModifiedBy>
  <cp:revision>150</cp:revision>
  <dcterms:created xsi:type="dcterms:W3CDTF">2023-05-31T09:55:49Z</dcterms:created>
  <dcterms:modified xsi:type="dcterms:W3CDTF">2024-03-12T11:24:38Z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